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5" r:id="rId10"/>
    <p:sldId id="263" r:id="rId11"/>
    <p:sldId id="264" r:id="rId12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5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44E21-F562-F4C2-DE8C-34E3A88C11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82BD90-257C-8E73-7117-78407B3EC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125BF-44F6-916D-EB46-0E81221ED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12243-D468-AA2B-FB2B-CBABFC3E4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1036B-6E63-CC86-DA30-CFF75639B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085041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D6EBB-5742-FD6F-0301-5CBCB1AE2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649D3-5F9F-2FCD-FC2D-23CA9C97C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4FA9C-6AF1-FB2B-3CEF-A03B57E1B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6707D-25B7-1F90-1F75-90F6D4502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E03A7-25BE-C71E-B7C1-2834A8134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165335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31B0E-DDF8-6ED7-97E2-94A8670DE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7750A-6EC7-CAFB-3917-E6B057CDB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85360-BC78-7E94-30B6-AFA50BFA2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94F6D-173E-5A80-5C81-566285360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61F33-8AA9-80FD-3724-DC1586580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1323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48415-09FF-47C9-DAB9-61AC77AF3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495D2-E2F0-E73E-8892-907F58E45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5DE43D-F9FB-DC21-F860-B7CE91AB1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9DE64-0C81-5911-D5EC-E1818F564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1FE96-15C0-DC9E-8445-BF4BDFBE2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484EC6-BDEE-3CA9-BA42-FEE9A2320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142376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68693-3851-6464-1F0C-371857E98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967EE3-564E-EC7A-228A-7EADDD62D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E293F-8042-87C0-60A7-CC7E2FF0E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F10362-BD70-B3AE-1497-01D11799D1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93C862-AADA-AC7A-65C9-1978C215C0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24A59E-1246-2C59-1F06-13308268F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3DC86B-FEC8-B03E-E1FD-4CD4F5819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8DF043-D94D-731D-DCCB-C70071DE4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82875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2D7AC-AC7B-786F-AE34-653087DDE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938FAC-B4AA-6B3D-84B9-466AE3130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BE3AF-C595-D47B-7BC8-5914E4F1F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F712E-0D2E-703E-08B3-6ABF4A353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448148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BEEB9B-DCA7-25D7-BD79-C813B3F9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071B0F-D6B4-A1FA-EAD2-1ED7FA051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014E8-54F6-6EF0-E58A-23E33F5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1393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51FD-FB57-084C-A5C6-D4888E9F2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42F6A-6060-FAB8-D004-DB7AE5AB0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C2A5B-4276-C905-7820-BB645303F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8675E-8982-5D5C-6915-48A55B6F2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C89E8-867B-17F5-190B-441033A39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184D6A-6B4E-54CF-AB92-D53CD5ABB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2639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555D-63D3-327C-207F-9A9DDAC5B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E9441F-928A-6DD6-AEBA-0931D771CA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62FE5-C6C2-4551-5D11-B134B8BE8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79AF7-327C-4F8A-7D4F-92FE0EF05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46075B-CBE3-9DCE-5CC5-548E3CD09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44F1F-AB82-2DF2-1380-AA74A3390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87313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C3520-84AB-3412-F98A-EA3E2DA3F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2A7FDA-EF5D-5056-F279-C2536CA99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D5563-B792-ACCC-61B4-D27085C65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1FD6C-2D49-0512-5ED4-7D824249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E433E-FC9E-BBB7-5AAA-1270A9A35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167868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F98CEF-261A-CADD-5A63-0378A17F1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053F80-5170-D48D-D6B8-583C8B9B1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04EFA-7E2C-93FF-9CE6-821D8A787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7EE87-C6CC-94E6-5CD6-E29A32029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A9BF5-44AB-7BC5-00B4-FB1290A92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12288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1FB791-20D7-1879-61FB-37FDFFDEA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0F17F-A8E8-09BA-A67A-E060C26F5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37317-6B9C-CEFD-2177-FA8355076C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3A00F1-D1F4-48F4-86B3-C5828A63FCCC}" type="datetimeFigureOut">
              <a:rPr lang="en-IL" smtClean="0"/>
              <a:t>09/08/26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AF89D-B2F3-BD03-E398-4D484DDE5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4B5AF-D39E-0E50-A0C0-979C4F3B5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5FAD12-B9C2-4B29-941E-B93516C6F2F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771489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C64F9A-C588-C9CA-E1B9-3016340C6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88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D012E-F501-EFFB-E7FA-00D2E72BB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94A1AF-8078-CC36-81EF-ACD27BE38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60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D62BA-B1BB-2988-09BE-D560FBD72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B6CC1F-B74C-A605-BE6A-8EF7985F2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09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55475-C886-F4BA-E0C3-09E9C9D2B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F23D37-BA65-A93C-6480-63DCE961B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807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F95D6-2B7D-4F08-0B78-EC72968B2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FC7D56-2EB7-A46B-7861-BC44BCDE55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tzipora2">
            <a:hlinkClick r:id="" action="ppaction://media"/>
            <a:extLst>
              <a:ext uri="{FF2B5EF4-FFF2-40B4-BE49-F238E27FC236}">
                <a16:creationId xmlns:a16="http://schemas.microsoft.com/office/drawing/2014/main" id="{A915F34D-99C9-90A1-B248-9AAA3ECD87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5618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4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81047-8DC8-D1EC-837C-2E2C8B4E9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96D162-6C05-7D5A-940D-97F10B13E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97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349D3-D3E3-7458-EB3B-F7E744054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1C219F-A406-BF29-92B8-6F67E8FBA3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mom">
            <a:hlinkClick r:id="" action="ppaction://media"/>
            <a:extLst>
              <a:ext uri="{FF2B5EF4-FFF2-40B4-BE49-F238E27FC236}">
                <a16:creationId xmlns:a16="http://schemas.microsoft.com/office/drawing/2014/main" id="{3D0B454B-2CBF-FEDF-91B2-0D69FF266D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4618"/>
            <a:ext cx="6388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7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9BEF2-48EF-3FBC-75FC-D6D06F484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7330FC-14AF-4CD8-8C61-5056E92C5D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tzipora">
            <a:hlinkClick r:id="" action="ppaction://media"/>
            <a:extLst>
              <a:ext uri="{FF2B5EF4-FFF2-40B4-BE49-F238E27FC236}">
                <a16:creationId xmlns:a16="http://schemas.microsoft.com/office/drawing/2014/main" id="{EB420683-1B52-37C9-2579-7742C9F91A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5068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8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B98C4-CEF1-65C9-2EFA-83D3F9BD5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BC4A83-B1D4-2163-9178-DE7E2982F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2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02392-539E-FA8E-58D5-000E3F99A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nocking on the door">
            <a:hlinkClick r:id="" action="ppaction://media"/>
            <a:extLst>
              <a:ext uri="{FF2B5EF4-FFF2-40B4-BE49-F238E27FC236}">
                <a16:creationId xmlns:a16="http://schemas.microsoft.com/office/drawing/2014/main" id="{9DB6D513-B582-D413-4B16-5DBEFACF0C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9294" y="0"/>
            <a:ext cx="12550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7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D9B2F-7F73-A9BC-CA72-C50A93A73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D6D67-F98F-046C-B891-5B7A64763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47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0</Words>
  <Application>Microsoft Office PowerPoint</Application>
  <PresentationFormat>Widescreen</PresentationFormat>
  <Paragraphs>0</Paragraphs>
  <Slides>11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liat dror</dc:creator>
  <cp:lastModifiedBy>liat dror</cp:lastModifiedBy>
  <cp:revision>3</cp:revision>
  <dcterms:created xsi:type="dcterms:W3CDTF">2026-08-09T08:50:33Z</dcterms:created>
  <dcterms:modified xsi:type="dcterms:W3CDTF">2026-08-09T09:33:54Z</dcterms:modified>
</cp:coreProperties>
</file>